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309" r:id="rId3"/>
    <p:sldId id="310" r:id="rId4"/>
    <p:sldId id="312" r:id="rId5"/>
    <p:sldId id="308" r:id="rId6"/>
    <p:sldId id="313" r:id="rId7"/>
    <p:sldId id="316" r:id="rId8"/>
    <p:sldId id="314" r:id="rId9"/>
    <p:sldId id="317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1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BB09E-740F-4808-B05B-595B8965B67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</dgm:pt>
    <dgm:pt modelId="{7449FAFD-FB55-4615-BDB8-18141E2F0FE9}">
      <dgm:prSet phldrT="[Text]" custT="1"/>
      <dgm:spPr/>
      <dgm:t>
        <a:bodyPr/>
        <a:lstStyle/>
        <a:p>
          <a:r>
            <a:rPr lang="en-US" sz="2400" dirty="0" smtClean="0"/>
            <a:t>Reflect (Internal)</a:t>
          </a:r>
          <a:endParaRPr lang="en-US" sz="2400" dirty="0"/>
        </a:p>
      </dgm:t>
    </dgm:pt>
    <dgm:pt modelId="{BB75209A-A58F-40CB-9B35-C59067C16D5D}" type="parTrans" cxnId="{C34B53F5-FD97-49F2-9DEB-1BE8FD7DABEA}">
      <dgm:prSet/>
      <dgm:spPr/>
      <dgm:t>
        <a:bodyPr/>
        <a:lstStyle/>
        <a:p>
          <a:endParaRPr lang="en-US" sz="2400"/>
        </a:p>
      </dgm:t>
    </dgm:pt>
    <dgm:pt modelId="{5E06FCB9-90DE-4633-A9E1-51E382970835}" type="sibTrans" cxnId="{C34B53F5-FD97-49F2-9DEB-1BE8FD7DABEA}">
      <dgm:prSet custT="1"/>
      <dgm:spPr/>
      <dgm:t>
        <a:bodyPr/>
        <a:lstStyle/>
        <a:p>
          <a:endParaRPr lang="en-US" sz="2400"/>
        </a:p>
      </dgm:t>
    </dgm:pt>
    <dgm:pt modelId="{62AC3E13-598B-4DBF-A18B-BC4A9F0EE8D5}">
      <dgm:prSet phldrT="[Text]" custT="1"/>
      <dgm:spPr/>
      <dgm:t>
        <a:bodyPr/>
        <a:lstStyle/>
        <a:p>
          <a:r>
            <a:rPr lang="en-US" sz="2400" dirty="0" smtClean="0"/>
            <a:t>Research (External)</a:t>
          </a:r>
          <a:endParaRPr lang="en-US" sz="2400" dirty="0"/>
        </a:p>
      </dgm:t>
    </dgm:pt>
    <dgm:pt modelId="{26BE57B3-3D38-415C-B7DB-B45415984A43}" type="parTrans" cxnId="{6CD511E1-359E-422E-9911-5B3C8165FF80}">
      <dgm:prSet/>
      <dgm:spPr/>
      <dgm:t>
        <a:bodyPr/>
        <a:lstStyle/>
        <a:p>
          <a:endParaRPr lang="en-US" sz="2400"/>
        </a:p>
      </dgm:t>
    </dgm:pt>
    <dgm:pt modelId="{A0088366-7F81-4E8F-9FC3-694E79B2E413}" type="sibTrans" cxnId="{6CD511E1-359E-422E-9911-5B3C8165FF80}">
      <dgm:prSet custT="1"/>
      <dgm:spPr/>
      <dgm:t>
        <a:bodyPr/>
        <a:lstStyle/>
        <a:p>
          <a:endParaRPr lang="en-US" sz="2400"/>
        </a:p>
      </dgm:t>
    </dgm:pt>
    <dgm:pt modelId="{01F22679-63F7-47E4-AAD6-D037E518C9A0}">
      <dgm:prSet phldrT="[Text]" custT="1"/>
      <dgm:spPr/>
      <dgm:t>
        <a:bodyPr/>
        <a:lstStyle/>
        <a:p>
          <a:r>
            <a:rPr lang="en-US" sz="2400" dirty="0" smtClean="0"/>
            <a:t>Resources    .   </a:t>
          </a:r>
          <a:endParaRPr lang="en-US" sz="2400" dirty="0"/>
        </a:p>
      </dgm:t>
    </dgm:pt>
    <dgm:pt modelId="{FF3C7491-55B4-4082-AA7E-564B65D93D51}" type="parTrans" cxnId="{0B3B6C17-F450-4E0D-81B3-7F099B1F1A12}">
      <dgm:prSet/>
      <dgm:spPr/>
      <dgm:t>
        <a:bodyPr/>
        <a:lstStyle/>
        <a:p>
          <a:endParaRPr lang="en-US" sz="2400"/>
        </a:p>
      </dgm:t>
    </dgm:pt>
    <dgm:pt modelId="{1F3ED710-50F4-4F22-B3E4-CCF37F9E2AE3}" type="sibTrans" cxnId="{0B3B6C17-F450-4E0D-81B3-7F099B1F1A12}">
      <dgm:prSet/>
      <dgm:spPr/>
      <dgm:t>
        <a:bodyPr/>
        <a:lstStyle/>
        <a:p>
          <a:endParaRPr lang="en-US" sz="2400"/>
        </a:p>
      </dgm:t>
    </dgm:pt>
    <dgm:pt modelId="{AA26BA1E-2A17-43A6-B744-D8E5823FC6A9}">
      <dgm:prSet phldrT="[Text]" custT="1"/>
      <dgm:spPr/>
      <dgm:t>
        <a:bodyPr/>
        <a:lstStyle/>
        <a:p>
          <a:r>
            <a:rPr lang="en-US" sz="2400" dirty="0" smtClean="0"/>
            <a:t>Gain entry skills</a:t>
          </a:r>
          <a:endParaRPr lang="en-US" sz="2400" dirty="0"/>
        </a:p>
      </dgm:t>
    </dgm:pt>
    <dgm:pt modelId="{2336B9F2-25BF-481B-BC17-78588D243BE7}" type="parTrans" cxnId="{2E976E70-8191-4636-876D-E09427F253DA}">
      <dgm:prSet/>
      <dgm:spPr/>
      <dgm:t>
        <a:bodyPr/>
        <a:lstStyle/>
        <a:p>
          <a:endParaRPr lang="en-US" sz="2400"/>
        </a:p>
      </dgm:t>
    </dgm:pt>
    <dgm:pt modelId="{9D5917E2-A907-4BEC-BE63-71BED41F9B68}" type="sibTrans" cxnId="{2E976E70-8191-4636-876D-E09427F253DA}">
      <dgm:prSet/>
      <dgm:spPr/>
      <dgm:t>
        <a:bodyPr/>
        <a:lstStyle/>
        <a:p>
          <a:endParaRPr lang="en-US" sz="2400"/>
        </a:p>
      </dgm:t>
    </dgm:pt>
    <dgm:pt modelId="{937C6F97-3C29-4D9B-AA94-80EF21397735}">
      <dgm:prSet phldrT="[Text]" custT="1"/>
      <dgm:spPr/>
      <dgm:t>
        <a:bodyPr/>
        <a:lstStyle/>
        <a:p>
          <a:r>
            <a:rPr lang="en-US" sz="2400" dirty="0" smtClean="0"/>
            <a:t>Develop      Skills</a:t>
          </a:r>
          <a:endParaRPr lang="en-US" sz="2400" dirty="0"/>
        </a:p>
      </dgm:t>
    </dgm:pt>
    <dgm:pt modelId="{AD7BBD12-134A-4B90-957D-47DDFCB2EE71}" type="parTrans" cxnId="{2926F4FA-D471-40D6-832A-353FE38A9D3F}">
      <dgm:prSet/>
      <dgm:spPr/>
      <dgm:t>
        <a:bodyPr/>
        <a:lstStyle/>
        <a:p>
          <a:endParaRPr lang="en-US" sz="2400"/>
        </a:p>
      </dgm:t>
    </dgm:pt>
    <dgm:pt modelId="{DFD7B24A-E22B-45A5-8CBA-A78F88E1EE53}" type="sibTrans" cxnId="{2926F4FA-D471-40D6-832A-353FE38A9D3F}">
      <dgm:prSet/>
      <dgm:spPr/>
      <dgm:t>
        <a:bodyPr/>
        <a:lstStyle/>
        <a:p>
          <a:endParaRPr lang="en-US" sz="2400"/>
        </a:p>
      </dgm:t>
    </dgm:pt>
    <dgm:pt modelId="{306ED040-D71C-447E-8E27-261947BE7792}">
      <dgm:prSet phldrT="[Text]" custT="1"/>
      <dgm:spPr/>
      <dgm:t>
        <a:bodyPr/>
        <a:lstStyle/>
        <a:p>
          <a:r>
            <a:rPr lang="en-US" sz="2400" dirty="0" smtClean="0"/>
            <a:t>Identify interests</a:t>
          </a:r>
          <a:endParaRPr lang="en-US" sz="2400" dirty="0"/>
        </a:p>
      </dgm:t>
    </dgm:pt>
    <dgm:pt modelId="{EFCB8C31-F7C7-4E94-B918-D1601B39EE11}" type="parTrans" cxnId="{4AD1479F-0823-425C-8AAE-BF2D1C99E1EF}">
      <dgm:prSet/>
      <dgm:spPr/>
      <dgm:t>
        <a:bodyPr/>
        <a:lstStyle/>
        <a:p>
          <a:endParaRPr lang="en-US"/>
        </a:p>
      </dgm:t>
    </dgm:pt>
    <dgm:pt modelId="{A6FC90DD-E84F-437F-BE7C-AF118B0D0956}" type="sibTrans" cxnId="{4AD1479F-0823-425C-8AAE-BF2D1C99E1EF}">
      <dgm:prSet/>
      <dgm:spPr/>
      <dgm:t>
        <a:bodyPr/>
        <a:lstStyle/>
        <a:p>
          <a:endParaRPr lang="en-US"/>
        </a:p>
      </dgm:t>
    </dgm:pt>
    <dgm:pt modelId="{D57A4133-B60C-4787-BFCC-15B53935014D}">
      <dgm:prSet phldrT="[Text]" custT="1"/>
      <dgm:spPr/>
      <dgm:t>
        <a:bodyPr/>
        <a:lstStyle/>
        <a:p>
          <a:r>
            <a:rPr lang="en-US" sz="2400" dirty="0" smtClean="0"/>
            <a:t>Discover aptitude</a:t>
          </a:r>
          <a:endParaRPr lang="en-US" sz="2400" dirty="0"/>
        </a:p>
      </dgm:t>
    </dgm:pt>
    <dgm:pt modelId="{D130DE8C-7977-426F-8857-70114560884B}" type="parTrans" cxnId="{9E463F25-0284-4324-8C78-C4F3C32A5917}">
      <dgm:prSet/>
      <dgm:spPr/>
      <dgm:t>
        <a:bodyPr/>
        <a:lstStyle/>
        <a:p>
          <a:endParaRPr lang="en-US"/>
        </a:p>
      </dgm:t>
    </dgm:pt>
    <dgm:pt modelId="{CBFF4994-F5D4-4E8D-8C9E-BD37AACDEA82}" type="sibTrans" cxnId="{9E463F25-0284-4324-8C78-C4F3C32A5917}">
      <dgm:prSet/>
      <dgm:spPr/>
      <dgm:t>
        <a:bodyPr/>
        <a:lstStyle/>
        <a:p>
          <a:endParaRPr lang="en-US"/>
        </a:p>
      </dgm:t>
    </dgm:pt>
    <dgm:pt modelId="{0EA1DBB0-419F-41F5-8855-B6BF51AC4A41}">
      <dgm:prSet phldrT="[Text]" custT="1"/>
      <dgm:spPr/>
      <dgm:t>
        <a:bodyPr/>
        <a:lstStyle/>
        <a:p>
          <a:r>
            <a:rPr lang="en-US" sz="2400" dirty="0" smtClean="0"/>
            <a:t>World Trend</a:t>
          </a:r>
          <a:endParaRPr lang="en-US" sz="2400" dirty="0"/>
        </a:p>
      </dgm:t>
    </dgm:pt>
    <dgm:pt modelId="{5535CFC8-3095-4640-982B-7BD7383CAF1A}" type="parTrans" cxnId="{98D4695A-4F32-45C8-A223-651013E82FE2}">
      <dgm:prSet/>
      <dgm:spPr/>
      <dgm:t>
        <a:bodyPr/>
        <a:lstStyle/>
        <a:p>
          <a:endParaRPr lang="en-US"/>
        </a:p>
      </dgm:t>
    </dgm:pt>
    <dgm:pt modelId="{1097DE70-23A1-4D22-9218-36C3E45CE2D1}" type="sibTrans" cxnId="{98D4695A-4F32-45C8-A223-651013E82FE2}">
      <dgm:prSet/>
      <dgm:spPr/>
      <dgm:t>
        <a:bodyPr/>
        <a:lstStyle/>
        <a:p>
          <a:endParaRPr lang="en-US"/>
        </a:p>
      </dgm:t>
    </dgm:pt>
    <dgm:pt modelId="{440DD7AB-5AD1-429B-A1D0-78B31EEC7D13}">
      <dgm:prSet phldrT="[Text]" custT="1"/>
      <dgm:spPr/>
      <dgm:t>
        <a:bodyPr/>
        <a:lstStyle/>
        <a:p>
          <a:r>
            <a:rPr lang="en-US" sz="2400" dirty="0" smtClean="0"/>
            <a:t>Work on the craft</a:t>
          </a:r>
          <a:endParaRPr lang="en-US" sz="2400" dirty="0"/>
        </a:p>
      </dgm:t>
    </dgm:pt>
    <dgm:pt modelId="{5040C47A-9C76-40E0-97B4-0D1557F8EA76}" type="parTrans" cxnId="{77448E1F-610A-4B20-94A2-0AC3F56590F5}">
      <dgm:prSet/>
      <dgm:spPr/>
      <dgm:t>
        <a:bodyPr/>
        <a:lstStyle/>
        <a:p>
          <a:endParaRPr lang="en-US"/>
        </a:p>
      </dgm:t>
    </dgm:pt>
    <dgm:pt modelId="{4C7498A9-BBBC-42B4-B96D-86546500F772}" type="sibTrans" cxnId="{77448E1F-610A-4B20-94A2-0AC3F56590F5}">
      <dgm:prSet/>
      <dgm:spPr/>
      <dgm:t>
        <a:bodyPr/>
        <a:lstStyle/>
        <a:p>
          <a:endParaRPr lang="en-US"/>
        </a:p>
      </dgm:t>
    </dgm:pt>
    <dgm:pt modelId="{D07BC469-8938-408A-934C-5F345302BA76}" type="pres">
      <dgm:prSet presAssocID="{EC9BB09E-740F-4808-B05B-595B8965B67A}" presName="linearFlow" presStyleCnt="0">
        <dgm:presLayoutVars>
          <dgm:dir/>
          <dgm:animLvl val="lvl"/>
          <dgm:resizeHandles val="exact"/>
        </dgm:presLayoutVars>
      </dgm:prSet>
      <dgm:spPr/>
    </dgm:pt>
    <dgm:pt modelId="{F5190646-E0D9-48E3-8735-CFA56C165F02}" type="pres">
      <dgm:prSet presAssocID="{7449FAFD-FB55-4615-BDB8-18141E2F0FE9}" presName="composite" presStyleCnt="0"/>
      <dgm:spPr/>
    </dgm:pt>
    <dgm:pt modelId="{E672C422-BA3F-4394-8B52-2976227EC8B2}" type="pres">
      <dgm:prSet presAssocID="{7449FAFD-FB55-4615-BDB8-18141E2F0FE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06FC1-5BA1-4D95-AABB-70B5318E9085}" type="pres">
      <dgm:prSet presAssocID="{7449FAFD-FB55-4615-BDB8-18141E2F0FE9}" presName="parSh" presStyleLbl="node1" presStyleIdx="0" presStyleCnt="3"/>
      <dgm:spPr/>
      <dgm:t>
        <a:bodyPr/>
        <a:lstStyle/>
        <a:p>
          <a:endParaRPr lang="en-US"/>
        </a:p>
      </dgm:t>
    </dgm:pt>
    <dgm:pt modelId="{36DB3DBE-CC03-4780-80C3-DAE98A70F2E1}" type="pres">
      <dgm:prSet presAssocID="{7449FAFD-FB55-4615-BDB8-18141E2F0FE9}" presName="desTx" presStyleLbl="fgAcc1" presStyleIdx="0" presStyleCnt="3" custScaleX="131780" custScaleY="103809" custLinFactNeighborX="-896" custLinFactNeighborY="7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319D-7A6A-4CE6-A80A-646EC03F6179}" type="pres">
      <dgm:prSet presAssocID="{5E06FCB9-90DE-4633-A9E1-51E38297083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F9E178C-A5BB-4B08-A756-133CC377ED76}" type="pres">
      <dgm:prSet presAssocID="{5E06FCB9-90DE-4633-A9E1-51E382970835}" presName="connTx" presStyleLbl="sibTrans2D1" presStyleIdx="0" presStyleCnt="2"/>
      <dgm:spPr/>
      <dgm:t>
        <a:bodyPr/>
        <a:lstStyle/>
        <a:p>
          <a:endParaRPr lang="en-US"/>
        </a:p>
      </dgm:t>
    </dgm:pt>
    <dgm:pt modelId="{26D6E47A-27AE-4821-B7FB-BAABFF4B0774}" type="pres">
      <dgm:prSet presAssocID="{62AC3E13-598B-4DBF-A18B-BC4A9F0EE8D5}" presName="composite" presStyleCnt="0"/>
      <dgm:spPr/>
    </dgm:pt>
    <dgm:pt modelId="{995B732C-B594-43CE-86B8-59FE9F925EF1}" type="pres">
      <dgm:prSet presAssocID="{62AC3E13-598B-4DBF-A18B-BC4A9F0EE8D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D94D9-D844-48D2-80EA-F0CDC3EDBFE4}" type="pres">
      <dgm:prSet presAssocID="{62AC3E13-598B-4DBF-A18B-BC4A9F0EE8D5}" presName="parSh" presStyleLbl="node1" presStyleIdx="1" presStyleCnt="3"/>
      <dgm:spPr/>
      <dgm:t>
        <a:bodyPr/>
        <a:lstStyle/>
        <a:p>
          <a:endParaRPr lang="en-US"/>
        </a:p>
      </dgm:t>
    </dgm:pt>
    <dgm:pt modelId="{62A0E741-7A5C-46CB-8113-64B2338915C4}" type="pres">
      <dgm:prSet presAssocID="{62AC3E13-598B-4DBF-A18B-BC4A9F0EE8D5}" presName="desTx" presStyleLbl="fgAcc1" presStyleIdx="1" presStyleCnt="3" custScaleX="120691" custScaleY="106971" custLinFactNeighborX="-1531" custLinFactNeighborY="29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CED04-ABBA-4D0D-858E-CED370F367B3}" type="pres">
      <dgm:prSet presAssocID="{A0088366-7F81-4E8F-9FC3-694E79B2E41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40E6D25-88D3-403C-8C1C-E5F2B439D162}" type="pres">
      <dgm:prSet presAssocID="{A0088366-7F81-4E8F-9FC3-694E79B2E413}" presName="connTx" presStyleLbl="sibTrans2D1" presStyleIdx="1" presStyleCnt="2"/>
      <dgm:spPr/>
      <dgm:t>
        <a:bodyPr/>
        <a:lstStyle/>
        <a:p>
          <a:endParaRPr lang="en-US"/>
        </a:p>
      </dgm:t>
    </dgm:pt>
    <dgm:pt modelId="{E27C7696-DCA5-48C4-8D81-79D1C0FF477E}" type="pres">
      <dgm:prSet presAssocID="{937C6F97-3C29-4D9B-AA94-80EF21397735}" presName="composite" presStyleCnt="0"/>
      <dgm:spPr/>
    </dgm:pt>
    <dgm:pt modelId="{EB17D952-5CC0-4BFF-8AA9-717944DCB531}" type="pres">
      <dgm:prSet presAssocID="{937C6F97-3C29-4D9B-AA94-80EF2139773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F8ECA-D9E1-4CDB-B9F4-39B752C07DA3}" type="pres">
      <dgm:prSet presAssocID="{937C6F97-3C29-4D9B-AA94-80EF21397735}" presName="parSh" presStyleLbl="node1" presStyleIdx="2" presStyleCnt="3" custLinFactNeighborX="-7969" custLinFactNeighborY="-5743"/>
      <dgm:spPr/>
      <dgm:t>
        <a:bodyPr/>
        <a:lstStyle/>
        <a:p>
          <a:endParaRPr lang="en-US"/>
        </a:p>
      </dgm:t>
    </dgm:pt>
    <dgm:pt modelId="{3626169A-F448-4ABB-8696-312E2FDBC179}" type="pres">
      <dgm:prSet presAssocID="{937C6F97-3C29-4D9B-AA94-80EF21397735}" presName="desTx" presStyleLbl="fgAcc1" presStyleIdx="2" presStyleCnt="3" custAng="0" custScaleX="118616" custScaleY="98294" custLinFactNeighborX="-17994" custLinFactNeighborY="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48086-FB35-4A36-AEBF-AE07D17D6FA9}" type="presOf" srcId="{A0088366-7F81-4E8F-9FC3-694E79B2E413}" destId="{90BCED04-ABBA-4D0D-858E-CED370F367B3}" srcOrd="0" destOrd="0" presId="urn:microsoft.com/office/officeart/2005/8/layout/process3"/>
    <dgm:cxn modelId="{0B3B6C17-F450-4E0D-81B3-7F099B1F1A12}" srcId="{62AC3E13-598B-4DBF-A18B-BC4A9F0EE8D5}" destId="{01F22679-63F7-47E4-AAD6-D037E518C9A0}" srcOrd="0" destOrd="0" parTransId="{FF3C7491-55B4-4082-AA7E-564B65D93D51}" sibTransId="{1F3ED710-50F4-4F22-B3E4-CCF37F9E2AE3}"/>
    <dgm:cxn modelId="{51D91C8B-5C66-4A1D-8FAC-84F988406994}" type="presOf" srcId="{62AC3E13-598B-4DBF-A18B-BC4A9F0EE8D5}" destId="{9F7D94D9-D844-48D2-80EA-F0CDC3EDBFE4}" srcOrd="1" destOrd="0" presId="urn:microsoft.com/office/officeart/2005/8/layout/process3"/>
    <dgm:cxn modelId="{AD32FF15-1E3C-4463-83A8-933B5544B0F1}" type="presOf" srcId="{306ED040-D71C-447E-8E27-261947BE7792}" destId="{36DB3DBE-CC03-4780-80C3-DAE98A70F2E1}" srcOrd="0" destOrd="0" presId="urn:microsoft.com/office/officeart/2005/8/layout/process3"/>
    <dgm:cxn modelId="{98D4695A-4F32-45C8-A223-651013E82FE2}" srcId="{62AC3E13-598B-4DBF-A18B-BC4A9F0EE8D5}" destId="{0EA1DBB0-419F-41F5-8855-B6BF51AC4A41}" srcOrd="1" destOrd="0" parTransId="{5535CFC8-3095-4640-982B-7BD7383CAF1A}" sibTransId="{1097DE70-23A1-4D22-9218-36C3E45CE2D1}"/>
    <dgm:cxn modelId="{18AB1C51-38C6-4242-86C0-4AD658811D09}" type="presOf" srcId="{5E06FCB9-90DE-4633-A9E1-51E382970835}" destId="{5F9E178C-A5BB-4B08-A756-133CC377ED76}" srcOrd="1" destOrd="0" presId="urn:microsoft.com/office/officeart/2005/8/layout/process3"/>
    <dgm:cxn modelId="{C34B53F5-FD97-49F2-9DEB-1BE8FD7DABEA}" srcId="{EC9BB09E-740F-4808-B05B-595B8965B67A}" destId="{7449FAFD-FB55-4615-BDB8-18141E2F0FE9}" srcOrd="0" destOrd="0" parTransId="{BB75209A-A58F-40CB-9B35-C59067C16D5D}" sibTransId="{5E06FCB9-90DE-4633-A9E1-51E382970835}"/>
    <dgm:cxn modelId="{6CD511E1-359E-422E-9911-5B3C8165FF80}" srcId="{EC9BB09E-740F-4808-B05B-595B8965B67A}" destId="{62AC3E13-598B-4DBF-A18B-BC4A9F0EE8D5}" srcOrd="1" destOrd="0" parTransId="{26BE57B3-3D38-415C-B7DB-B45415984A43}" sibTransId="{A0088366-7F81-4E8F-9FC3-694E79B2E413}"/>
    <dgm:cxn modelId="{2926F4FA-D471-40D6-832A-353FE38A9D3F}" srcId="{EC9BB09E-740F-4808-B05B-595B8965B67A}" destId="{937C6F97-3C29-4D9B-AA94-80EF21397735}" srcOrd="2" destOrd="0" parTransId="{AD7BBD12-134A-4B90-957D-47DDFCB2EE71}" sibTransId="{DFD7B24A-E22B-45A5-8CBA-A78F88E1EE53}"/>
    <dgm:cxn modelId="{A89ACBE8-E53C-457B-BF84-6EBCA580AFD2}" type="presOf" srcId="{EC9BB09E-740F-4808-B05B-595B8965B67A}" destId="{D07BC469-8938-408A-934C-5F345302BA76}" srcOrd="0" destOrd="0" presId="urn:microsoft.com/office/officeart/2005/8/layout/process3"/>
    <dgm:cxn modelId="{F259F889-DB25-420D-A288-08C8C36595F1}" type="presOf" srcId="{7449FAFD-FB55-4615-BDB8-18141E2F0FE9}" destId="{EEB06FC1-5BA1-4D95-AABB-70B5318E9085}" srcOrd="1" destOrd="0" presId="urn:microsoft.com/office/officeart/2005/8/layout/process3"/>
    <dgm:cxn modelId="{402A8302-9A8A-497E-900E-4B33324F2643}" type="presOf" srcId="{A0088366-7F81-4E8F-9FC3-694E79B2E413}" destId="{F40E6D25-88D3-403C-8C1C-E5F2B439D162}" srcOrd="1" destOrd="0" presId="urn:microsoft.com/office/officeart/2005/8/layout/process3"/>
    <dgm:cxn modelId="{CB7142BC-92CD-462C-AF2A-8BAE24166BCA}" type="presOf" srcId="{937C6F97-3C29-4D9B-AA94-80EF21397735}" destId="{3D2F8ECA-D9E1-4CDB-B9F4-39B752C07DA3}" srcOrd="1" destOrd="0" presId="urn:microsoft.com/office/officeart/2005/8/layout/process3"/>
    <dgm:cxn modelId="{7FE3DAD6-9E5D-4BDA-AF6F-7B2CFF9673F5}" type="presOf" srcId="{5E06FCB9-90DE-4633-A9E1-51E382970835}" destId="{13D0319D-7A6A-4CE6-A80A-646EC03F6179}" srcOrd="0" destOrd="0" presId="urn:microsoft.com/office/officeart/2005/8/layout/process3"/>
    <dgm:cxn modelId="{9E463F25-0284-4324-8C78-C4F3C32A5917}" srcId="{7449FAFD-FB55-4615-BDB8-18141E2F0FE9}" destId="{D57A4133-B60C-4787-BFCC-15B53935014D}" srcOrd="1" destOrd="0" parTransId="{D130DE8C-7977-426F-8857-70114560884B}" sibTransId="{CBFF4994-F5D4-4E8D-8C9E-BD37AACDEA82}"/>
    <dgm:cxn modelId="{C81AEA81-1FCC-4C90-BE56-C0ED3734764D}" type="presOf" srcId="{AA26BA1E-2A17-43A6-B744-D8E5823FC6A9}" destId="{3626169A-F448-4ABB-8696-312E2FDBC179}" srcOrd="0" destOrd="0" presId="urn:microsoft.com/office/officeart/2005/8/layout/process3"/>
    <dgm:cxn modelId="{77448E1F-610A-4B20-94A2-0AC3F56590F5}" srcId="{937C6F97-3C29-4D9B-AA94-80EF21397735}" destId="{440DD7AB-5AD1-429B-A1D0-78B31EEC7D13}" srcOrd="1" destOrd="0" parTransId="{5040C47A-9C76-40E0-97B4-0D1557F8EA76}" sibTransId="{4C7498A9-BBBC-42B4-B96D-86546500F772}"/>
    <dgm:cxn modelId="{CFF9B7A4-C39C-4045-8CBE-3839A1317278}" type="presOf" srcId="{937C6F97-3C29-4D9B-AA94-80EF21397735}" destId="{EB17D952-5CC0-4BFF-8AA9-717944DCB531}" srcOrd="0" destOrd="0" presId="urn:microsoft.com/office/officeart/2005/8/layout/process3"/>
    <dgm:cxn modelId="{1827D15D-14D1-49CD-926F-3596E5D211E8}" type="presOf" srcId="{440DD7AB-5AD1-429B-A1D0-78B31EEC7D13}" destId="{3626169A-F448-4ABB-8696-312E2FDBC179}" srcOrd="0" destOrd="1" presId="urn:microsoft.com/office/officeart/2005/8/layout/process3"/>
    <dgm:cxn modelId="{9AA86A7D-F7BD-4556-9B08-8AD747F7BFEB}" type="presOf" srcId="{01F22679-63F7-47E4-AAD6-D037E518C9A0}" destId="{62A0E741-7A5C-46CB-8113-64B2338915C4}" srcOrd="0" destOrd="0" presId="urn:microsoft.com/office/officeart/2005/8/layout/process3"/>
    <dgm:cxn modelId="{2E976E70-8191-4636-876D-E09427F253DA}" srcId="{937C6F97-3C29-4D9B-AA94-80EF21397735}" destId="{AA26BA1E-2A17-43A6-B744-D8E5823FC6A9}" srcOrd="0" destOrd="0" parTransId="{2336B9F2-25BF-481B-BC17-78588D243BE7}" sibTransId="{9D5917E2-A907-4BEC-BE63-71BED41F9B68}"/>
    <dgm:cxn modelId="{4AD1479F-0823-425C-8AAE-BF2D1C99E1EF}" srcId="{7449FAFD-FB55-4615-BDB8-18141E2F0FE9}" destId="{306ED040-D71C-447E-8E27-261947BE7792}" srcOrd="0" destOrd="0" parTransId="{EFCB8C31-F7C7-4E94-B918-D1601B39EE11}" sibTransId="{A6FC90DD-E84F-437F-BE7C-AF118B0D0956}"/>
    <dgm:cxn modelId="{0A9CC284-0513-4556-8B04-1E920563C182}" type="presOf" srcId="{7449FAFD-FB55-4615-BDB8-18141E2F0FE9}" destId="{E672C422-BA3F-4394-8B52-2976227EC8B2}" srcOrd="0" destOrd="0" presId="urn:microsoft.com/office/officeart/2005/8/layout/process3"/>
    <dgm:cxn modelId="{DFB43F16-2BC1-4C0A-BFF5-02AE08F84218}" type="presOf" srcId="{0EA1DBB0-419F-41F5-8855-B6BF51AC4A41}" destId="{62A0E741-7A5C-46CB-8113-64B2338915C4}" srcOrd="0" destOrd="1" presId="urn:microsoft.com/office/officeart/2005/8/layout/process3"/>
    <dgm:cxn modelId="{3341A79C-5FAD-41C6-8C91-7BF7AC2CD56C}" type="presOf" srcId="{62AC3E13-598B-4DBF-A18B-BC4A9F0EE8D5}" destId="{995B732C-B594-43CE-86B8-59FE9F925EF1}" srcOrd="0" destOrd="0" presId="urn:microsoft.com/office/officeart/2005/8/layout/process3"/>
    <dgm:cxn modelId="{41896F8B-1046-4DA3-A5F4-C4D0FCE12056}" type="presOf" srcId="{D57A4133-B60C-4787-BFCC-15B53935014D}" destId="{36DB3DBE-CC03-4780-80C3-DAE98A70F2E1}" srcOrd="0" destOrd="1" presId="urn:microsoft.com/office/officeart/2005/8/layout/process3"/>
    <dgm:cxn modelId="{CEAF7B50-5109-4676-B280-E2DFF4165AA5}" type="presParOf" srcId="{D07BC469-8938-408A-934C-5F345302BA76}" destId="{F5190646-E0D9-48E3-8735-CFA56C165F02}" srcOrd="0" destOrd="0" presId="urn:microsoft.com/office/officeart/2005/8/layout/process3"/>
    <dgm:cxn modelId="{BF9C4931-1774-407A-839B-F7C14D29F73D}" type="presParOf" srcId="{F5190646-E0D9-48E3-8735-CFA56C165F02}" destId="{E672C422-BA3F-4394-8B52-2976227EC8B2}" srcOrd="0" destOrd="0" presId="urn:microsoft.com/office/officeart/2005/8/layout/process3"/>
    <dgm:cxn modelId="{A3ADD479-893F-4DA1-B69B-E2DFA000F768}" type="presParOf" srcId="{F5190646-E0D9-48E3-8735-CFA56C165F02}" destId="{EEB06FC1-5BA1-4D95-AABB-70B5318E9085}" srcOrd="1" destOrd="0" presId="urn:microsoft.com/office/officeart/2005/8/layout/process3"/>
    <dgm:cxn modelId="{0342E675-1EAC-4289-A377-B63166EE70A1}" type="presParOf" srcId="{F5190646-E0D9-48E3-8735-CFA56C165F02}" destId="{36DB3DBE-CC03-4780-80C3-DAE98A70F2E1}" srcOrd="2" destOrd="0" presId="urn:microsoft.com/office/officeart/2005/8/layout/process3"/>
    <dgm:cxn modelId="{76E28E7E-204D-41CA-B601-41F0EC0E8B40}" type="presParOf" srcId="{D07BC469-8938-408A-934C-5F345302BA76}" destId="{13D0319D-7A6A-4CE6-A80A-646EC03F6179}" srcOrd="1" destOrd="0" presId="urn:microsoft.com/office/officeart/2005/8/layout/process3"/>
    <dgm:cxn modelId="{C90691E0-8588-47E1-B7BE-8A3ED27CDF43}" type="presParOf" srcId="{13D0319D-7A6A-4CE6-A80A-646EC03F6179}" destId="{5F9E178C-A5BB-4B08-A756-133CC377ED76}" srcOrd="0" destOrd="0" presId="urn:microsoft.com/office/officeart/2005/8/layout/process3"/>
    <dgm:cxn modelId="{D31D0C8C-6260-442E-A3EB-7CA079EAD0DD}" type="presParOf" srcId="{D07BC469-8938-408A-934C-5F345302BA76}" destId="{26D6E47A-27AE-4821-B7FB-BAABFF4B0774}" srcOrd="2" destOrd="0" presId="urn:microsoft.com/office/officeart/2005/8/layout/process3"/>
    <dgm:cxn modelId="{5A4FF7F6-3D1A-47B4-8A81-550C9043E17D}" type="presParOf" srcId="{26D6E47A-27AE-4821-B7FB-BAABFF4B0774}" destId="{995B732C-B594-43CE-86B8-59FE9F925EF1}" srcOrd="0" destOrd="0" presId="urn:microsoft.com/office/officeart/2005/8/layout/process3"/>
    <dgm:cxn modelId="{66E1837A-1287-41DF-AD7B-6C1E30FE63EC}" type="presParOf" srcId="{26D6E47A-27AE-4821-B7FB-BAABFF4B0774}" destId="{9F7D94D9-D844-48D2-80EA-F0CDC3EDBFE4}" srcOrd="1" destOrd="0" presId="urn:microsoft.com/office/officeart/2005/8/layout/process3"/>
    <dgm:cxn modelId="{BA042DC3-883C-4487-9407-4A7B0C9EDE36}" type="presParOf" srcId="{26D6E47A-27AE-4821-B7FB-BAABFF4B0774}" destId="{62A0E741-7A5C-46CB-8113-64B2338915C4}" srcOrd="2" destOrd="0" presId="urn:microsoft.com/office/officeart/2005/8/layout/process3"/>
    <dgm:cxn modelId="{1CB01A38-E0E0-42A4-9E18-62382D0B39D8}" type="presParOf" srcId="{D07BC469-8938-408A-934C-5F345302BA76}" destId="{90BCED04-ABBA-4D0D-858E-CED370F367B3}" srcOrd="3" destOrd="0" presId="urn:microsoft.com/office/officeart/2005/8/layout/process3"/>
    <dgm:cxn modelId="{4D64E921-99F2-43BF-8CB9-2FF3BEDF350D}" type="presParOf" srcId="{90BCED04-ABBA-4D0D-858E-CED370F367B3}" destId="{F40E6D25-88D3-403C-8C1C-E5F2B439D162}" srcOrd="0" destOrd="0" presId="urn:microsoft.com/office/officeart/2005/8/layout/process3"/>
    <dgm:cxn modelId="{D044E83E-9C8E-4327-A282-3BA4A7E2A895}" type="presParOf" srcId="{D07BC469-8938-408A-934C-5F345302BA76}" destId="{E27C7696-DCA5-48C4-8D81-79D1C0FF477E}" srcOrd="4" destOrd="0" presId="urn:microsoft.com/office/officeart/2005/8/layout/process3"/>
    <dgm:cxn modelId="{CB7B3EC9-9BA8-4C40-A7EE-C5F37D3C7518}" type="presParOf" srcId="{E27C7696-DCA5-48C4-8D81-79D1C0FF477E}" destId="{EB17D952-5CC0-4BFF-8AA9-717944DCB531}" srcOrd="0" destOrd="0" presId="urn:microsoft.com/office/officeart/2005/8/layout/process3"/>
    <dgm:cxn modelId="{809DBCF1-2DD3-4613-93D3-39CAF19C79B9}" type="presParOf" srcId="{E27C7696-DCA5-48C4-8D81-79D1C0FF477E}" destId="{3D2F8ECA-D9E1-4CDB-B9F4-39B752C07DA3}" srcOrd="1" destOrd="0" presId="urn:microsoft.com/office/officeart/2005/8/layout/process3"/>
    <dgm:cxn modelId="{437A3EB4-B0D6-45EB-9AF3-C4A5E954229D}" type="presParOf" srcId="{E27C7696-DCA5-48C4-8D81-79D1C0FF477E}" destId="{3626169A-F448-4ABB-8696-312E2FDBC179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D7CB52D5-D139-43CC-82A5-B2DE3D23D733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5C6998F-A1B1-4F49-B958-BC3F7EEA2C2C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A68F2579-EC99-4A01-9C3C-9DE8371D4F7B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6CA280D8-7971-4344-9D67-2B6100CE6DBD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719FE54-596B-44B6-8489-02B92C77D668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004EFCA4-340F-4890-BCBA-6416CECACE4B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7483CE53-5C28-4189-8484-5BD14CBEA39A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FA8B142D-B696-49D6-950D-A58EA4E2EFA2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5683B26-E7D8-47A4-850A-642E00151F9E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7486AB3D-7617-4DB3-83CB-8173E6906E9A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1F939B52-73E7-4943-A39A-2107060F157F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A11CAE5C-B553-44D4-9D31-2AFB78210802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040D8EE5-4B80-4FD6-80EB-2610995D7997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18C17-8B36-4054-BD1D-E1885EB04CE0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2552F-986D-486A-B154-4FD2B54D0DAB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146C7593-9D25-47B6-B9F6-8B550FBF1DFE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FDC9F2A6-2B3D-4BA5-996A-C328803BF6A9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FDA53926-A87C-4031-89B7-A37718D645B3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1DF3B81E-6D0B-4337-A253-77038774DCA4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FBB164B2-374B-44A6-950D-EDA0B6E6DB25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719AE0DA-21F7-4112-AC45-34D7DDF94853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50EB286-FAD3-4FB9-B639-0384C7D6CBAE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A061FA49-0132-4FEE-9377-1E4A8080245E}" type="datetime1">
              <a:rPr lang="en-US" smtClean="0">
                <a:solidFill>
                  <a:schemeClr val="bg1"/>
                </a:solidFill>
              </a:rPr>
              <a:pPr algn="r"/>
              <a:t>10/5/2015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smtClean="0"/>
              <a:t>Self Direction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dirty="0" err="1" smtClean="0"/>
              <a:t>Umanga</a:t>
            </a:r>
            <a:r>
              <a:rPr lang="en-US" dirty="0" smtClean="0"/>
              <a:t>  </a:t>
            </a:r>
            <a:r>
              <a:rPr lang="en-US" dirty="0" err="1" smtClean="0"/>
              <a:t>Pandey</a:t>
            </a:r>
            <a:r>
              <a:rPr lang="en-US" dirty="0" smtClean="0"/>
              <a:t> 2015 October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/>
          </a:p>
        </p:txBody>
      </p:sp>
      <p:pic>
        <p:nvPicPr>
          <p:cNvPr id="8" name="Picture Placeholder 7" descr="self direction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252" r="1325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spirationalQuotes.Club-happiness-direction-place-Sydney-J.-Harri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82" r="1682"/>
          <a:stretch>
            <a:fillRect/>
          </a:stretch>
        </p:blipFill>
        <p:spPr>
          <a:xfrm>
            <a:off x="457200" y="1219200"/>
            <a:ext cx="7467600" cy="406717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direction, your happiness!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3 recurring steps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interests are your compass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/>
          </a:p>
        </p:txBody>
      </p:sp>
      <p:pic>
        <p:nvPicPr>
          <p:cNvPr id="6" name="Picture Placeholder 5" descr="leo tolstoy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12" b="1212"/>
          <a:stretch>
            <a:fillRect/>
          </a:stretch>
        </p:blipFill>
        <p:spPr>
          <a:xfrm>
            <a:off x="0" y="0"/>
            <a:ext cx="8575040" cy="3937518"/>
          </a:xfrm>
        </p:spPr>
      </p:pic>
      <p:pic>
        <p:nvPicPr>
          <p:cNvPr id="7" name="Picture 6" descr="misleo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9428" b="3214"/>
          <a:stretch>
            <a:fillRect/>
          </a:stretch>
        </p:blipFill>
        <p:spPr>
          <a:xfrm>
            <a:off x="0" y="3962400"/>
            <a:ext cx="3657601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ffordability-pic-for-hcfa-websit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397" b="8397"/>
          <a:stretch>
            <a:fillRect/>
          </a:stretch>
        </p:blipFill>
        <p:spPr>
          <a:xfrm>
            <a:off x="0" y="-438150"/>
            <a:ext cx="8610600" cy="64579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43000" y="6096000"/>
            <a:ext cx="7467600" cy="762000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Focus on the feasible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6096000"/>
            <a:ext cx="7467600" cy="762000"/>
          </a:xfrm>
        </p:spPr>
        <p:txBody>
          <a:bodyPr/>
          <a:lstStyle/>
          <a:p>
            <a:r>
              <a:rPr lang="en-US" dirty="0" smtClean="0"/>
              <a:t>Develop skills that build on your top interests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/>
          </a:p>
        </p:txBody>
      </p:sp>
      <p:pic>
        <p:nvPicPr>
          <p:cNvPr id="7" name="Picture Placeholder 6" descr="skill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ay-the-cours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Freedom that is used well….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…..is the Freedom that lasts!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/>
          </a:p>
        </p:txBody>
      </p:sp>
      <p:pic>
        <p:nvPicPr>
          <p:cNvPr id="9" name="Picture Placeholder 8" descr="Screen Shot 2013-06-26 at 10.47.36 PM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5" r="1955"/>
          <a:stretch>
            <a:fillRect/>
          </a:stretch>
        </p:blipFill>
        <p:spPr>
          <a:xfrm>
            <a:off x="609600" y="1828800"/>
            <a:ext cx="7467600" cy="304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f-we-are-facing-in-the-right-direction-all-we-have-to-do-is-keep-on-walking-quote-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00" r="15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1600200"/>
            <a:ext cx="3200400" cy="3810000"/>
          </a:xfrm>
        </p:spPr>
        <p:txBody>
          <a:bodyPr/>
          <a:lstStyle/>
          <a:p>
            <a:r>
              <a:rPr lang="en-US" dirty="0" smtClean="0"/>
              <a:t>…to your happiness!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85</Words>
  <Application>Microsoft Office PowerPoint</Application>
  <PresentationFormat>On-screen Show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ContemporaryPhotoAlbum</vt:lpstr>
      <vt:lpstr>Slide 1</vt:lpstr>
      <vt:lpstr>Slide 2</vt:lpstr>
      <vt:lpstr>3 recurring steps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2015-09-02T02:50:26Z</dcterms:created>
  <dcterms:modified xsi:type="dcterms:W3CDTF">2015-10-05T09:44:47Z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